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6" r:id="rId4"/>
    <p:sldId id="293" r:id="rId5"/>
    <p:sldId id="294" r:id="rId6"/>
    <p:sldId id="29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8C2AA-C80E-96CF-0A29-0282FB1AE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CC7A8-A329-C92D-0EA5-203142574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07580-E3D1-FC71-6504-2AD6A983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8EC5C-B98C-4B7F-EC5B-FA4E9BED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C5205-536F-4945-C4E5-C52908AC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49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A4F2-2E1D-1501-0282-64DD8F77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935C5-90F8-9402-CF15-08F5B9262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9F93A-7D95-09BD-088B-F3F8CE8F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C2EB8-56B6-AACD-7E61-9A78164C6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2DFF1-5A6A-D746-E740-DBC9578F5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41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0410B-E8D7-BF54-EF65-6A0FD8C29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34D41-466A-C78D-D7EC-AB8D6A431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16C04-2983-E7F4-81DC-CA363CB7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11A04-AB42-FFCC-8EA7-50F5735F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F8FE8-3695-BB14-9BED-F5AFD25F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72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9E32-ADCB-2C14-6050-DAFF84EA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563DA-D0D4-10F8-E8DA-DFBE7614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7F7B8-E279-EC4C-D8B6-FC485FA7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5C887-0CDF-939A-9224-40EC4742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371-DC8E-57B4-18BC-1966156A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59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A49B-7F9B-84B0-2AA7-6530E21D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8D6D8-34D4-6D15-2F8A-37D7F6057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C9F67-A981-5D59-8358-D8B77EA8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90334-55FC-7252-C10C-F2F9C8F5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1E36B-DC8C-D9B7-0F58-C02DF2709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91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9B61-B10C-F892-5602-56564A3D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6F7FE-EB36-B58E-30E2-F951E19FC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68F94-296D-828C-A417-D01CEB55B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7120D-33D1-029A-E247-DC5A8DDF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CA06-F22A-CB54-E009-D981F5C2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81D1D-C8DB-2B11-66B6-7D74774E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395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23227-1BB5-775E-5F0E-90D618CF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0E217-C601-D17A-0779-FA5A4A73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1F5DE-1B6E-F412-76A6-141606355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60112-ABCC-F4E2-E857-B49BD8428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DE23B4-3EBC-2AD6-650E-94536CB971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F7BFCE-4CC6-F031-5AF3-3DB2FAEE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D8443-E23E-1C6C-CD4B-37BA8544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2908E2-F2FC-38C1-E153-19349ECB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53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BBC1-43BA-C309-4D5E-482A2E11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7D3D9-241D-3EFA-65E7-D9574CBA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AD87B-2BEF-CC47-D2B0-47D2E7EF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F8C6D-B9CE-3B42-AC2A-D8FF9621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4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83E188-BED8-33A5-FC0F-461EEBE9F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88750C-AD78-3EC8-3660-15E8AB53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B3353-A081-886D-8E06-98A86400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92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A564-85B9-3EAD-E93D-C86439AE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10913-5F88-52C0-17A6-0A8B85A9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B7B89-9DD0-5329-A71A-0B41F2318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58C22-417A-F997-56D2-D585B2EC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D930D-62F8-6975-8718-B10592E1A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81611-DFFA-4E4F-0F1B-7873DB28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38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46BB-29A9-6650-2056-17B16643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79031-BC9B-C78C-FDD7-6DCEED013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4F524-F0BE-42D2-015A-F3BED4301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3B1C4-F71C-D472-E2FD-8B4B3E39A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8DCC7-71AE-7897-DF20-D67BE2E92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91CD1-3E37-3845-E3C1-92A107A9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62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B58A7-A638-1B9F-593C-1E638ACE6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1B301-A1E5-B09C-80C8-0F7C7D7B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8EE9B-42F5-41F7-D159-D72BB15F5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19BFE-AF52-43ED-BF2F-6257AABDD60C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CF830-6808-1AAE-403D-21EA0347B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8841C-DEEA-8CF4-B077-E0D9161BB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F1E63-39D8-45BA-A1FF-62A2AC045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09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0662E-68B0-D126-A152-1874A3718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24EC1-2A38-9822-B2E9-93BEC208D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76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21007-5B2F-E51F-6BE5-174110319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1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295FD-D663-3707-CE0C-96D158D10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2032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14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EC243-B90D-B899-1D51-658E7D0F9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0" y="3586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1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FF5EA-060A-3F42-3C54-A047BB478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F6DF-80AE-EC95-17D6-19775836B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71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AB8AC-3EF6-75CA-C372-E320213E0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12005-0713-D333-6040-AD1C6CF47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4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C9D33-0405-0344-B229-490F901DB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9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046C8-18F7-11BC-4359-BF9C0F4A3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3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C6FCE-E0F4-CB46-7F62-12E74A50B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77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DE84F-349A-2B89-EC64-6C12005C0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7F5B8-00C6-FB38-0C24-BA1A02933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3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12ADA-B5FE-B437-4E5E-651445CC0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1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D429E-9DD9-D09E-DFCF-12639D7F8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7DC9DE-F1EA-6A7C-F42B-936D4EF3C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03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6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55E6C6-7C51-3EF8-BED6-580B201D8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4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B48BD-803A-05A6-C336-E11249909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8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D2887-37BE-2CA5-9C49-F92A0C2D6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6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7AC0CE-C708-51B8-30F0-90956CBB6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79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2C667-4398-1E00-EC31-96473D83C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7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 Korat</dc:creator>
  <cp:lastModifiedBy>Deep Korat</cp:lastModifiedBy>
  <cp:revision>6</cp:revision>
  <dcterms:created xsi:type="dcterms:W3CDTF">2023-12-12T04:38:47Z</dcterms:created>
  <dcterms:modified xsi:type="dcterms:W3CDTF">2024-01-05T10:57:03Z</dcterms:modified>
</cp:coreProperties>
</file>